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  <p:sldMasterId id="2147483660" r:id="rId2"/>
  </p:sldMasterIdLst>
  <p:sldIdLst>
    <p:sldId id="256" r:id="rId3"/>
    <p:sldId id="263" r:id="rId4"/>
    <p:sldId id="264" r:id="rId5"/>
    <p:sldId id="265" r:id="rId6"/>
    <p:sldId id="266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E85"/>
    <a:srgbClr val="EC7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C817F1-C6CB-4E53-A696-8EA5D2B69202}" v="2" dt="2022-09-16T12:29:17.477"/>
    <p1510:client id="{8D709CB5-835E-4985-B46D-95945571778E}" v="1" dt="2022-09-16T13:27:00.408"/>
    <p1510:client id="{9882E892-31ED-4405-B729-D53F9E051D2E}" v="8" dt="2022-09-15T15:49:27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21"/>
    <p:restoredTop sz="94623"/>
  </p:normalViewPr>
  <p:slideViewPr>
    <p:cSldViewPr snapToGrid="0" snapToObjects="1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sileios Panagiotidis" userId="67bb050a755ea80d" providerId="LiveId" clId="{9882E892-31ED-4405-B729-D53F9E051D2E}"/>
    <pc:docChg chg="undo custSel addSld delSld modSld">
      <pc:chgData name="Vasileios Panagiotidis" userId="67bb050a755ea80d" providerId="LiveId" clId="{9882E892-31ED-4405-B729-D53F9E051D2E}" dt="2022-09-15T15:53:23.213" v="1043" actId="1036"/>
      <pc:docMkLst>
        <pc:docMk/>
      </pc:docMkLst>
      <pc:sldChg chg="modSp del mod">
        <pc:chgData name="Vasileios Panagiotidis" userId="67bb050a755ea80d" providerId="LiveId" clId="{9882E892-31ED-4405-B729-D53F9E051D2E}" dt="2022-09-15T13:45:56.230" v="19" actId="47"/>
        <pc:sldMkLst>
          <pc:docMk/>
          <pc:sldMk cId="3153479269" sldId="262"/>
        </pc:sldMkLst>
        <pc:spChg chg="mod">
          <ac:chgData name="Vasileios Panagiotidis" userId="67bb050a755ea80d" providerId="LiveId" clId="{9882E892-31ED-4405-B729-D53F9E051D2E}" dt="2022-09-15T13:43:58.067" v="3" actId="20577"/>
          <ac:spMkLst>
            <pc:docMk/>
            <pc:sldMk cId="3153479269" sldId="262"/>
            <ac:spMk id="2" creationId="{32D4A0B6-EE0A-4303-A000-49BFC833EBA5}"/>
          </ac:spMkLst>
        </pc:spChg>
      </pc:sldChg>
      <pc:sldChg chg="addSp modSp add mod modAnim">
        <pc:chgData name="Vasileios Panagiotidis" userId="67bb050a755ea80d" providerId="LiveId" clId="{9882E892-31ED-4405-B729-D53F9E051D2E}" dt="2022-09-15T15:53:23.213" v="1043" actId="1036"/>
        <pc:sldMkLst>
          <pc:docMk/>
          <pc:sldMk cId="1310046063" sldId="263"/>
        </pc:sldMkLst>
        <pc:spChg chg="mod">
          <ac:chgData name="Vasileios Panagiotidis" userId="67bb050a755ea80d" providerId="LiveId" clId="{9882E892-31ED-4405-B729-D53F9E051D2E}" dt="2022-09-15T15:45:10.768" v="971" actId="14100"/>
          <ac:spMkLst>
            <pc:docMk/>
            <pc:sldMk cId="1310046063" sldId="263"/>
            <ac:spMk id="3" creationId="{B1DD78B1-7040-4895-B5FA-0D2823260207}"/>
          </ac:spMkLst>
        </pc:spChg>
        <pc:spChg chg="add mod">
          <ac:chgData name="Vasileios Panagiotidis" userId="67bb050a755ea80d" providerId="LiveId" clId="{9882E892-31ED-4405-B729-D53F9E051D2E}" dt="2022-09-15T15:53:23.213" v="1043" actId="1036"/>
          <ac:spMkLst>
            <pc:docMk/>
            <pc:sldMk cId="1310046063" sldId="263"/>
            <ac:spMk id="10" creationId="{3FF88FCE-731F-9F35-0297-DE9E2A26359C}"/>
          </ac:spMkLst>
        </pc:spChg>
        <pc:spChg chg="add mod">
          <ac:chgData name="Vasileios Panagiotidis" userId="67bb050a755ea80d" providerId="LiveId" clId="{9882E892-31ED-4405-B729-D53F9E051D2E}" dt="2022-09-15T15:36:45.152" v="881" actId="1035"/>
          <ac:spMkLst>
            <pc:docMk/>
            <pc:sldMk cId="1310046063" sldId="263"/>
            <ac:spMk id="12" creationId="{CF823F80-EE43-3AF8-A040-C5D464FD8469}"/>
          </ac:spMkLst>
        </pc:spChg>
        <pc:picChg chg="add mod">
          <ac:chgData name="Vasileios Panagiotidis" userId="67bb050a755ea80d" providerId="LiveId" clId="{9882E892-31ED-4405-B729-D53F9E051D2E}" dt="2022-09-15T13:47:39.348" v="22" actId="1076"/>
          <ac:picMkLst>
            <pc:docMk/>
            <pc:sldMk cId="1310046063" sldId="263"/>
            <ac:picMk id="5" creationId="{22E7A69E-CB7E-6DD5-7C92-52F09BF7CC22}"/>
          </ac:picMkLst>
        </pc:picChg>
        <pc:picChg chg="add mod ord">
          <ac:chgData name="Vasileios Panagiotidis" userId="67bb050a755ea80d" providerId="LiveId" clId="{9882E892-31ED-4405-B729-D53F9E051D2E}" dt="2022-09-15T15:46:08.058" v="979" actId="1076"/>
          <ac:picMkLst>
            <pc:docMk/>
            <pc:sldMk cId="1310046063" sldId="263"/>
            <ac:picMk id="7" creationId="{3016794F-7839-5B82-801B-097CBD2365D2}"/>
          </ac:picMkLst>
        </pc:picChg>
        <pc:picChg chg="add mod ord">
          <ac:chgData name="Vasileios Panagiotidis" userId="67bb050a755ea80d" providerId="LiveId" clId="{9882E892-31ED-4405-B729-D53F9E051D2E}" dt="2022-09-15T15:46:21.290" v="980" actId="1076"/>
          <ac:picMkLst>
            <pc:docMk/>
            <pc:sldMk cId="1310046063" sldId="263"/>
            <ac:picMk id="9" creationId="{D2250DF4-341D-E626-1B37-858DDD15A2BF}"/>
          </ac:picMkLst>
        </pc:picChg>
      </pc:sldChg>
      <pc:sldChg chg="addSp modSp add mod">
        <pc:chgData name="Vasileios Panagiotidis" userId="67bb050a755ea80d" providerId="LiveId" clId="{9882E892-31ED-4405-B729-D53F9E051D2E}" dt="2022-09-15T15:47:27.541" v="982" actId="20577"/>
        <pc:sldMkLst>
          <pc:docMk/>
          <pc:sldMk cId="3021110813" sldId="264"/>
        </pc:sldMkLst>
        <pc:spChg chg="mod">
          <ac:chgData name="Vasileios Panagiotidis" userId="67bb050a755ea80d" providerId="LiveId" clId="{9882E892-31ED-4405-B729-D53F9E051D2E}" dt="2022-09-15T15:47:27.541" v="982" actId="20577"/>
          <ac:spMkLst>
            <pc:docMk/>
            <pc:sldMk cId="3021110813" sldId="264"/>
            <ac:spMk id="3" creationId="{B1DD78B1-7040-4895-B5FA-0D2823260207}"/>
          </ac:spMkLst>
        </pc:spChg>
        <pc:spChg chg="add">
          <ac:chgData name="Vasileios Panagiotidis" userId="67bb050a755ea80d" providerId="LiveId" clId="{9882E892-31ED-4405-B729-D53F9E051D2E}" dt="2022-09-15T15:36:51.450" v="882" actId="22"/>
          <ac:spMkLst>
            <pc:docMk/>
            <pc:sldMk cId="3021110813" sldId="264"/>
            <ac:spMk id="7" creationId="{E3353CA6-51F4-C64F-7210-99366227DE2D}"/>
          </ac:spMkLst>
        </pc:spChg>
        <pc:picChg chg="add">
          <ac:chgData name="Vasileios Panagiotidis" userId="67bb050a755ea80d" providerId="LiveId" clId="{9882E892-31ED-4405-B729-D53F9E051D2E}" dt="2022-09-15T13:47:45.723" v="23" actId="22"/>
          <ac:picMkLst>
            <pc:docMk/>
            <pc:sldMk cId="3021110813" sldId="264"/>
            <ac:picMk id="5" creationId="{447427C4-DFB9-A224-417E-48C89A36FC0A}"/>
          </ac:picMkLst>
        </pc:picChg>
      </pc:sldChg>
      <pc:sldChg chg="addSp delSp modSp add mod modAnim">
        <pc:chgData name="Vasileios Panagiotidis" userId="67bb050a755ea80d" providerId="LiveId" clId="{9882E892-31ED-4405-B729-D53F9E051D2E}" dt="2022-09-15T15:49:27.995" v="1034"/>
        <pc:sldMkLst>
          <pc:docMk/>
          <pc:sldMk cId="1752462686" sldId="265"/>
        </pc:sldMkLst>
        <pc:spChg chg="mod">
          <ac:chgData name="Vasileios Panagiotidis" userId="67bb050a755ea80d" providerId="LiveId" clId="{9882E892-31ED-4405-B729-D53F9E051D2E}" dt="2022-09-15T15:48:18.248" v="1003" actId="21"/>
          <ac:spMkLst>
            <pc:docMk/>
            <pc:sldMk cId="1752462686" sldId="265"/>
            <ac:spMk id="3" creationId="{B1DD78B1-7040-4895-B5FA-0D2823260207}"/>
          </ac:spMkLst>
        </pc:spChg>
        <pc:spChg chg="add">
          <ac:chgData name="Vasileios Panagiotidis" userId="67bb050a755ea80d" providerId="LiveId" clId="{9882E892-31ED-4405-B729-D53F9E051D2E}" dt="2022-09-15T15:36:54.532" v="883" actId="22"/>
          <ac:spMkLst>
            <pc:docMk/>
            <pc:sldMk cId="1752462686" sldId="265"/>
            <ac:spMk id="9" creationId="{E3B0622F-C697-8CC3-1AE0-A8C7BC121BCD}"/>
          </ac:spMkLst>
        </pc:spChg>
        <pc:spChg chg="add del mod">
          <ac:chgData name="Vasileios Panagiotidis" userId="67bb050a755ea80d" providerId="LiveId" clId="{9882E892-31ED-4405-B729-D53F9E051D2E}" dt="2022-09-15T15:42:12.004" v="949" actId="478"/>
          <ac:spMkLst>
            <pc:docMk/>
            <pc:sldMk cId="1752462686" sldId="265"/>
            <ac:spMk id="11" creationId="{97475A85-1CA8-5C16-74F4-CEE3A894036F}"/>
          </ac:spMkLst>
        </pc:spChg>
        <pc:spChg chg="add mod">
          <ac:chgData name="Vasileios Panagiotidis" userId="67bb050a755ea80d" providerId="LiveId" clId="{9882E892-31ED-4405-B729-D53F9E051D2E}" dt="2022-09-15T15:48:46.760" v="1013" actId="1038"/>
          <ac:spMkLst>
            <pc:docMk/>
            <pc:sldMk cId="1752462686" sldId="265"/>
            <ac:spMk id="24" creationId="{5E34E493-A3CF-7EE7-4C93-C48889DEE4BB}"/>
          </ac:spMkLst>
        </pc:spChg>
        <pc:picChg chg="add">
          <ac:chgData name="Vasileios Panagiotidis" userId="67bb050a755ea80d" providerId="LiveId" clId="{9882E892-31ED-4405-B729-D53F9E051D2E}" dt="2022-09-15T13:47:48.118" v="24" actId="22"/>
          <ac:picMkLst>
            <pc:docMk/>
            <pc:sldMk cId="1752462686" sldId="265"/>
            <ac:picMk id="5" creationId="{F95462DA-C701-3933-BD10-386ADA92385E}"/>
          </ac:picMkLst>
        </pc:picChg>
        <pc:picChg chg="add mod ord">
          <ac:chgData name="Vasileios Panagiotidis" userId="67bb050a755ea80d" providerId="LiveId" clId="{9882E892-31ED-4405-B729-D53F9E051D2E}" dt="2022-09-15T15:49:06.074" v="1032" actId="1035"/>
          <ac:picMkLst>
            <pc:docMk/>
            <pc:sldMk cId="1752462686" sldId="265"/>
            <ac:picMk id="7" creationId="{7B2D3D4F-34AB-F572-76D9-A9E810E56E13}"/>
          </ac:picMkLst>
        </pc:picChg>
        <pc:cxnChg chg="add del mod">
          <ac:chgData name="Vasileios Panagiotidis" userId="67bb050a755ea80d" providerId="LiveId" clId="{9882E892-31ED-4405-B729-D53F9E051D2E}" dt="2022-09-15T15:41:28.472" v="943" actId="478"/>
          <ac:cxnSpMkLst>
            <pc:docMk/>
            <pc:sldMk cId="1752462686" sldId="265"/>
            <ac:cxnSpMk id="13" creationId="{49B4307B-14F0-58F0-1033-F9223E4C4B7F}"/>
          </ac:cxnSpMkLst>
        </pc:cxnChg>
      </pc:sldChg>
      <pc:sldChg chg="addSp modSp add mod">
        <pc:chgData name="Vasileios Panagiotidis" userId="67bb050a755ea80d" providerId="LiveId" clId="{9882E892-31ED-4405-B729-D53F9E051D2E}" dt="2022-09-15T15:37:05.195" v="897" actId="22"/>
        <pc:sldMkLst>
          <pc:docMk/>
          <pc:sldMk cId="4104723424" sldId="266"/>
        </pc:sldMkLst>
        <pc:spChg chg="mod">
          <ac:chgData name="Vasileios Panagiotidis" userId="67bb050a755ea80d" providerId="LiveId" clId="{9882E892-31ED-4405-B729-D53F9E051D2E}" dt="2022-09-15T14:26:37.125" v="867" actId="20577"/>
          <ac:spMkLst>
            <pc:docMk/>
            <pc:sldMk cId="4104723424" sldId="266"/>
            <ac:spMk id="3" creationId="{B1DD78B1-7040-4895-B5FA-0D2823260207}"/>
          </ac:spMkLst>
        </pc:spChg>
        <pc:spChg chg="add">
          <ac:chgData name="Vasileios Panagiotidis" userId="67bb050a755ea80d" providerId="LiveId" clId="{9882E892-31ED-4405-B729-D53F9E051D2E}" dt="2022-09-15T15:37:05.195" v="897" actId="22"/>
          <ac:spMkLst>
            <pc:docMk/>
            <pc:sldMk cId="4104723424" sldId="266"/>
            <ac:spMk id="7" creationId="{6ABCBA57-79D1-897D-5DE6-9CF2699A6968}"/>
          </ac:spMkLst>
        </pc:spChg>
        <pc:picChg chg="add">
          <ac:chgData name="Vasileios Panagiotidis" userId="67bb050a755ea80d" providerId="LiveId" clId="{9882E892-31ED-4405-B729-D53F9E051D2E}" dt="2022-09-15T13:47:49.930" v="25" actId="22"/>
          <ac:picMkLst>
            <pc:docMk/>
            <pc:sldMk cId="4104723424" sldId="266"/>
            <ac:picMk id="5" creationId="{AD28FE90-13A9-5B2A-66ED-E1F58D5A21A5}"/>
          </ac:picMkLst>
        </pc:picChg>
      </pc:sldChg>
    </pc:docChg>
  </pc:docChgLst>
  <pc:docChgLst>
    <pc:chgData name="Vasileios Panagiotidis" userId="67bb050a755ea80d" providerId="LiveId" clId="{10C817F1-C6CB-4E53-A696-8EA5D2B69202}"/>
    <pc:docChg chg="custSel modSld">
      <pc:chgData name="Vasileios Panagiotidis" userId="67bb050a755ea80d" providerId="LiveId" clId="{10C817F1-C6CB-4E53-A696-8EA5D2B69202}" dt="2022-09-16T13:23:00.225" v="11" actId="255"/>
      <pc:docMkLst>
        <pc:docMk/>
      </pc:docMkLst>
      <pc:sldChg chg="delSp modSp mod delAnim">
        <pc:chgData name="Vasileios Panagiotidis" userId="67bb050a755ea80d" providerId="LiveId" clId="{10C817F1-C6CB-4E53-A696-8EA5D2B69202}" dt="2022-09-16T12:27:58.502" v="3" actId="6549"/>
        <pc:sldMkLst>
          <pc:docMk/>
          <pc:sldMk cId="1310046063" sldId="263"/>
        </pc:sldMkLst>
        <pc:spChg chg="mod">
          <ac:chgData name="Vasileios Panagiotidis" userId="67bb050a755ea80d" providerId="LiveId" clId="{10C817F1-C6CB-4E53-A696-8EA5D2B69202}" dt="2022-09-16T12:27:58.502" v="3" actId="6549"/>
          <ac:spMkLst>
            <pc:docMk/>
            <pc:sldMk cId="1310046063" sldId="263"/>
            <ac:spMk id="3" creationId="{B1DD78B1-7040-4895-B5FA-0D2823260207}"/>
          </ac:spMkLst>
        </pc:spChg>
        <pc:spChg chg="del">
          <ac:chgData name="Vasileios Panagiotidis" userId="67bb050a755ea80d" providerId="LiveId" clId="{10C817F1-C6CB-4E53-A696-8EA5D2B69202}" dt="2022-09-16T12:27:50.605" v="2" actId="478"/>
          <ac:spMkLst>
            <pc:docMk/>
            <pc:sldMk cId="1310046063" sldId="263"/>
            <ac:spMk id="10" creationId="{3FF88FCE-731F-9F35-0297-DE9E2A26359C}"/>
          </ac:spMkLst>
        </pc:spChg>
        <pc:picChg chg="del">
          <ac:chgData name="Vasileios Panagiotidis" userId="67bb050a755ea80d" providerId="LiveId" clId="{10C817F1-C6CB-4E53-A696-8EA5D2B69202}" dt="2022-09-16T12:27:46.555" v="1" actId="478"/>
          <ac:picMkLst>
            <pc:docMk/>
            <pc:sldMk cId="1310046063" sldId="263"/>
            <ac:picMk id="7" creationId="{3016794F-7839-5B82-801B-097CBD2365D2}"/>
          </ac:picMkLst>
        </pc:picChg>
        <pc:picChg chg="del">
          <ac:chgData name="Vasileios Panagiotidis" userId="67bb050a755ea80d" providerId="LiveId" clId="{10C817F1-C6CB-4E53-A696-8EA5D2B69202}" dt="2022-09-16T12:27:43.265" v="0" actId="478"/>
          <ac:picMkLst>
            <pc:docMk/>
            <pc:sldMk cId="1310046063" sldId="263"/>
            <ac:picMk id="9" creationId="{D2250DF4-341D-E626-1B37-858DDD15A2BF}"/>
          </ac:picMkLst>
        </pc:picChg>
      </pc:sldChg>
      <pc:sldChg chg="modSp mod">
        <pc:chgData name="Vasileios Panagiotidis" userId="67bb050a755ea80d" providerId="LiveId" clId="{10C817F1-C6CB-4E53-A696-8EA5D2B69202}" dt="2022-09-16T12:28:23.597" v="5" actId="108"/>
        <pc:sldMkLst>
          <pc:docMk/>
          <pc:sldMk cId="3021110813" sldId="264"/>
        </pc:sldMkLst>
        <pc:spChg chg="mod">
          <ac:chgData name="Vasileios Panagiotidis" userId="67bb050a755ea80d" providerId="LiveId" clId="{10C817F1-C6CB-4E53-A696-8EA5D2B69202}" dt="2022-09-16T12:28:23.597" v="5" actId="108"/>
          <ac:spMkLst>
            <pc:docMk/>
            <pc:sldMk cId="3021110813" sldId="264"/>
            <ac:spMk id="3" creationId="{B1DD78B1-7040-4895-B5FA-0D2823260207}"/>
          </ac:spMkLst>
        </pc:spChg>
      </pc:sldChg>
      <pc:sldChg chg="delSp modSp mod delAnim">
        <pc:chgData name="Vasileios Panagiotidis" userId="67bb050a755ea80d" providerId="LiveId" clId="{10C817F1-C6CB-4E53-A696-8EA5D2B69202}" dt="2022-09-16T12:28:45.695" v="9" actId="14100"/>
        <pc:sldMkLst>
          <pc:docMk/>
          <pc:sldMk cId="1752462686" sldId="265"/>
        </pc:sldMkLst>
        <pc:spChg chg="mod">
          <ac:chgData name="Vasileios Panagiotidis" userId="67bb050a755ea80d" providerId="LiveId" clId="{10C817F1-C6CB-4E53-A696-8EA5D2B69202}" dt="2022-09-16T12:28:45.695" v="9" actId="14100"/>
          <ac:spMkLst>
            <pc:docMk/>
            <pc:sldMk cId="1752462686" sldId="265"/>
            <ac:spMk id="3" creationId="{B1DD78B1-7040-4895-B5FA-0D2823260207}"/>
          </ac:spMkLst>
        </pc:spChg>
        <pc:spChg chg="del">
          <ac:chgData name="Vasileios Panagiotidis" userId="67bb050a755ea80d" providerId="LiveId" clId="{10C817F1-C6CB-4E53-A696-8EA5D2B69202}" dt="2022-09-16T12:28:35.414" v="7" actId="478"/>
          <ac:spMkLst>
            <pc:docMk/>
            <pc:sldMk cId="1752462686" sldId="265"/>
            <ac:spMk id="24" creationId="{5E34E493-A3CF-7EE7-4C93-C48889DEE4BB}"/>
          </ac:spMkLst>
        </pc:spChg>
        <pc:picChg chg="del">
          <ac:chgData name="Vasileios Panagiotidis" userId="67bb050a755ea80d" providerId="LiveId" clId="{10C817F1-C6CB-4E53-A696-8EA5D2B69202}" dt="2022-09-16T12:28:30.476" v="6" actId="478"/>
          <ac:picMkLst>
            <pc:docMk/>
            <pc:sldMk cId="1752462686" sldId="265"/>
            <ac:picMk id="7" creationId="{7B2D3D4F-34AB-F572-76D9-A9E810E56E13}"/>
          </ac:picMkLst>
        </pc:picChg>
      </pc:sldChg>
      <pc:sldChg chg="modSp mod">
        <pc:chgData name="Vasileios Panagiotidis" userId="67bb050a755ea80d" providerId="LiveId" clId="{10C817F1-C6CB-4E53-A696-8EA5D2B69202}" dt="2022-09-16T13:23:00.225" v="11" actId="255"/>
        <pc:sldMkLst>
          <pc:docMk/>
          <pc:sldMk cId="4104723424" sldId="266"/>
        </pc:sldMkLst>
        <pc:spChg chg="mod">
          <ac:chgData name="Vasileios Panagiotidis" userId="67bb050a755ea80d" providerId="LiveId" clId="{10C817F1-C6CB-4E53-A696-8EA5D2B69202}" dt="2022-09-16T13:23:00.225" v="11" actId="255"/>
          <ac:spMkLst>
            <pc:docMk/>
            <pc:sldMk cId="4104723424" sldId="266"/>
            <ac:spMk id="3" creationId="{B1DD78B1-7040-4895-B5FA-0D2823260207}"/>
          </ac:spMkLst>
        </pc:spChg>
      </pc:sldChg>
    </pc:docChg>
  </pc:docChgLst>
  <pc:docChgLst>
    <pc:chgData name="Aurélien Pélissier" userId="5a60581de1aab711" providerId="LiveId" clId="{8D709CB5-835E-4985-B46D-95945571778E}"/>
    <pc:docChg chg="custSel modSld">
      <pc:chgData name="Aurélien Pélissier" userId="5a60581de1aab711" providerId="LiveId" clId="{8D709CB5-835E-4985-B46D-95945571778E}" dt="2022-09-16T14:00:36.504" v="904" actId="1076"/>
      <pc:docMkLst>
        <pc:docMk/>
      </pc:docMkLst>
      <pc:sldChg chg="addSp delSp modSp mod">
        <pc:chgData name="Aurélien Pélissier" userId="5a60581de1aab711" providerId="LiveId" clId="{8D709CB5-835E-4985-B46D-95945571778E}" dt="2022-09-16T13:38:00.271" v="424" actId="20577"/>
        <pc:sldMkLst>
          <pc:docMk/>
          <pc:sldMk cId="1310046063" sldId="263"/>
        </pc:sldMkLst>
        <pc:spChg chg="del">
          <ac:chgData name="Aurélien Pélissier" userId="5a60581de1aab711" providerId="LiveId" clId="{8D709CB5-835E-4985-B46D-95945571778E}" dt="2022-09-16T13:26:28.109" v="0" actId="478"/>
          <ac:spMkLst>
            <pc:docMk/>
            <pc:sldMk cId="1310046063" sldId="263"/>
            <ac:spMk id="3" creationId="{B1DD78B1-7040-4895-B5FA-0D2823260207}"/>
          </ac:spMkLst>
        </pc:spChg>
        <pc:spChg chg="add mod">
          <ac:chgData name="Aurélien Pélissier" userId="5a60581de1aab711" providerId="LiveId" clId="{8D709CB5-835E-4985-B46D-95945571778E}" dt="2022-09-16T13:37:00.125" v="405" actId="1076"/>
          <ac:spMkLst>
            <pc:docMk/>
            <pc:sldMk cId="1310046063" sldId="263"/>
            <ac:spMk id="4" creationId="{EE1B3100-04D7-F5B6-44AC-5C9B9356A762}"/>
          </ac:spMkLst>
        </pc:spChg>
        <pc:spChg chg="add mod">
          <ac:chgData name="Aurélien Pélissier" userId="5a60581de1aab711" providerId="LiveId" clId="{8D709CB5-835E-4985-B46D-95945571778E}" dt="2022-09-16T13:38:00.271" v="424" actId="20577"/>
          <ac:spMkLst>
            <pc:docMk/>
            <pc:sldMk cId="1310046063" sldId="263"/>
            <ac:spMk id="7" creationId="{A54F6FD1-8D9F-EE92-F0DE-AAC86DE7C869}"/>
          </ac:spMkLst>
        </pc:spChg>
      </pc:sldChg>
      <pc:sldChg chg="addSp delSp modSp mod">
        <pc:chgData name="Aurélien Pélissier" userId="5a60581de1aab711" providerId="LiveId" clId="{8D709CB5-835E-4985-B46D-95945571778E}" dt="2022-09-16T13:38:52.564" v="555" actId="1076"/>
        <pc:sldMkLst>
          <pc:docMk/>
          <pc:sldMk cId="3021110813" sldId="264"/>
        </pc:sldMkLst>
        <pc:spChg chg="del">
          <ac:chgData name="Aurélien Pélissier" userId="5a60581de1aab711" providerId="LiveId" clId="{8D709CB5-835E-4985-B46D-95945571778E}" dt="2022-09-16T13:26:36.331" v="1" actId="478"/>
          <ac:spMkLst>
            <pc:docMk/>
            <pc:sldMk cId="3021110813" sldId="264"/>
            <ac:spMk id="3" creationId="{B1DD78B1-7040-4895-B5FA-0D2823260207}"/>
          </ac:spMkLst>
        </pc:spChg>
        <pc:spChg chg="add mod">
          <ac:chgData name="Aurélien Pélissier" userId="5a60581de1aab711" providerId="LiveId" clId="{8D709CB5-835E-4985-B46D-95945571778E}" dt="2022-09-16T13:38:32.639" v="524" actId="20577"/>
          <ac:spMkLst>
            <pc:docMk/>
            <pc:sldMk cId="3021110813" sldId="264"/>
            <ac:spMk id="6" creationId="{98B07E25-5188-E562-A28F-088F2DC9F73D}"/>
          </ac:spMkLst>
        </pc:spChg>
        <pc:spChg chg="add mod">
          <ac:chgData name="Aurélien Pélissier" userId="5a60581de1aab711" providerId="LiveId" clId="{8D709CB5-835E-4985-B46D-95945571778E}" dt="2022-09-16T13:38:52.564" v="555" actId="1076"/>
          <ac:spMkLst>
            <pc:docMk/>
            <pc:sldMk cId="3021110813" sldId="264"/>
            <ac:spMk id="9" creationId="{620A79BF-A46D-1A7A-3187-0D4C498C9EFC}"/>
          </ac:spMkLst>
        </pc:spChg>
      </pc:sldChg>
      <pc:sldChg chg="addSp modSp mod">
        <pc:chgData name="Aurélien Pélissier" userId="5a60581de1aab711" providerId="LiveId" clId="{8D709CB5-835E-4985-B46D-95945571778E}" dt="2022-09-16T13:42:36.535" v="731" actId="20577"/>
        <pc:sldMkLst>
          <pc:docMk/>
          <pc:sldMk cId="1752462686" sldId="265"/>
        </pc:sldMkLst>
        <pc:spChg chg="add mod">
          <ac:chgData name="Aurélien Pélissier" userId="5a60581de1aab711" providerId="LiveId" clId="{8D709CB5-835E-4985-B46D-95945571778E}" dt="2022-09-16T13:42:36.535" v="731" actId="20577"/>
          <ac:spMkLst>
            <pc:docMk/>
            <pc:sldMk cId="1752462686" sldId="265"/>
            <ac:spMk id="6" creationId="{E2BBE963-4098-B2E9-97A9-6EF1B47E020C}"/>
          </ac:spMkLst>
        </pc:spChg>
        <pc:picChg chg="add mod">
          <ac:chgData name="Aurélien Pélissier" userId="5a60581de1aab711" providerId="LiveId" clId="{8D709CB5-835E-4985-B46D-95945571778E}" dt="2022-09-16T13:41:21.929" v="699" actId="1076"/>
          <ac:picMkLst>
            <pc:docMk/>
            <pc:sldMk cId="1752462686" sldId="265"/>
            <ac:picMk id="8" creationId="{5BA2B013-7F67-E91B-6F9C-062DCD80563C}"/>
          </ac:picMkLst>
        </pc:picChg>
        <pc:picChg chg="add mod">
          <ac:chgData name="Aurélien Pélissier" userId="5a60581de1aab711" providerId="LiveId" clId="{8D709CB5-835E-4985-B46D-95945571778E}" dt="2022-09-16T13:41:21.929" v="699" actId="1076"/>
          <ac:picMkLst>
            <pc:docMk/>
            <pc:sldMk cId="1752462686" sldId="265"/>
            <ac:picMk id="11" creationId="{4FC15C00-EA08-8BC6-E042-6C8C3A296FD3}"/>
          </ac:picMkLst>
        </pc:picChg>
      </pc:sldChg>
      <pc:sldChg chg="addSp delSp modSp mod">
        <pc:chgData name="Aurélien Pélissier" userId="5a60581de1aab711" providerId="LiveId" clId="{8D709CB5-835E-4985-B46D-95945571778E}" dt="2022-09-16T14:00:36.504" v="904" actId="1076"/>
        <pc:sldMkLst>
          <pc:docMk/>
          <pc:sldMk cId="4104723424" sldId="266"/>
        </pc:sldMkLst>
        <pc:spChg chg="del">
          <ac:chgData name="Aurélien Pélissier" userId="5a60581de1aab711" providerId="LiveId" clId="{8D709CB5-835E-4985-B46D-95945571778E}" dt="2022-09-16T13:26:42.968" v="2" actId="478"/>
          <ac:spMkLst>
            <pc:docMk/>
            <pc:sldMk cId="4104723424" sldId="266"/>
            <ac:spMk id="3" creationId="{B1DD78B1-7040-4895-B5FA-0D2823260207}"/>
          </ac:spMkLst>
        </pc:spChg>
        <pc:spChg chg="add">
          <ac:chgData name="Aurélien Pélissier" userId="5a60581de1aab711" providerId="LiveId" clId="{8D709CB5-835E-4985-B46D-95945571778E}" dt="2022-09-16T13:43:19.778" v="733" actId="11529"/>
          <ac:spMkLst>
            <pc:docMk/>
            <pc:sldMk cId="4104723424" sldId="266"/>
            <ac:spMk id="8" creationId="{6176A400-3BB7-E885-32D0-EE92021D7344}"/>
          </ac:spMkLst>
        </pc:spChg>
        <pc:spChg chg="add mod">
          <ac:chgData name="Aurélien Pélissier" userId="5a60581de1aab711" providerId="LiveId" clId="{8D709CB5-835E-4985-B46D-95945571778E}" dt="2022-09-16T13:44:16.467" v="855" actId="1076"/>
          <ac:spMkLst>
            <pc:docMk/>
            <pc:sldMk cId="4104723424" sldId="266"/>
            <ac:spMk id="10" creationId="{D3DD3DB0-DFFA-3D6B-DA49-92A094C1B905}"/>
          </ac:spMkLst>
        </pc:spChg>
        <pc:spChg chg="add mod">
          <ac:chgData name="Aurélien Pélissier" userId="5a60581de1aab711" providerId="LiveId" clId="{8D709CB5-835E-4985-B46D-95945571778E}" dt="2022-09-16T13:45:06.813" v="896" actId="14100"/>
          <ac:spMkLst>
            <pc:docMk/>
            <pc:sldMk cId="4104723424" sldId="266"/>
            <ac:spMk id="12" creationId="{7F695D9F-4DA4-D058-8DF7-71A5FC7DD7F5}"/>
          </ac:spMkLst>
        </pc:spChg>
        <pc:spChg chg="add mod">
          <ac:chgData name="Aurélien Pélissier" userId="5a60581de1aab711" providerId="LiveId" clId="{8D709CB5-835E-4985-B46D-95945571778E}" dt="2022-09-16T14:00:36.504" v="904" actId="1076"/>
          <ac:spMkLst>
            <pc:docMk/>
            <pc:sldMk cId="4104723424" sldId="266"/>
            <ac:spMk id="16" creationId="{4EFF1B99-0581-52F7-B949-0EC5510D8E98}"/>
          </ac:spMkLst>
        </pc:spChg>
        <pc:picChg chg="add">
          <ac:chgData name="Aurélien Pélissier" userId="5a60581de1aab711" providerId="LiveId" clId="{8D709CB5-835E-4985-B46D-95945571778E}" dt="2022-09-16T13:43:10.291" v="732" actId="22"/>
          <ac:picMkLst>
            <pc:docMk/>
            <pc:sldMk cId="4104723424" sldId="266"/>
            <ac:picMk id="6" creationId="{627CC35D-9438-352A-E47B-22001DFC1758}"/>
          </ac:picMkLst>
        </pc:picChg>
        <pc:picChg chg="add mod">
          <ac:chgData name="Aurélien Pélissier" userId="5a60581de1aab711" providerId="LiveId" clId="{8D709CB5-835E-4985-B46D-95945571778E}" dt="2022-09-16T14:00:24.359" v="902" actId="1076"/>
          <ac:picMkLst>
            <pc:docMk/>
            <pc:sldMk cId="4104723424" sldId="266"/>
            <ac:picMk id="14" creationId="{C8458667-F30F-22FF-E90E-744D727A89F7}"/>
          </ac:picMkLst>
        </pc:picChg>
      </pc:sldChg>
    </pc:docChg>
  </pc:docChgLst>
</pc:chgInfo>
</file>

<file path=ppt/media/image1.png>
</file>

<file path=ppt/media/image10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9894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8FC51A-AB58-5F44-83B1-6EC04474936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14493" y="812525"/>
            <a:ext cx="8957593" cy="479726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defRPr sz="2500" b="1">
                <a:solidFill>
                  <a:srgbClr val="323E85"/>
                </a:solidFill>
                <a:latin typeface="Comfortaa" pitchFamily="2" charset="0"/>
              </a:defRPr>
            </a:lvl1pPr>
          </a:lstStyle>
          <a:p>
            <a:r>
              <a:rPr lang="de-DE" dirty="0"/>
              <a:t>Titel…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32A601-09B2-0344-ACD5-C39911B745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14493" y="1350043"/>
            <a:ext cx="8957593" cy="417414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2120"/>
              </a:lnSpc>
              <a:buNone/>
              <a:defRPr sz="1600">
                <a:latin typeface="Comfortaa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/>
              <a:t>hier steht ein Blindtext…</a:t>
            </a:r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85D8F1A4-C1F6-7742-8121-9C30D7919D41}"/>
              </a:ext>
            </a:extLst>
          </p:cNvPr>
          <p:cNvSpPr txBox="1">
            <a:spLocks/>
          </p:cNvSpPr>
          <p:nvPr userDrawn="1"/>
        </p:nvSpPr>
        <p:spPr>
          <a:xfrm>
            <a:off x="361478" y="4995193"/>
            <a:ext cx="1119699" cy="36273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ts val="212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omforta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12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CE00AACA-A77B-B84F-8F0D-D2D5E369438E}" type="slidenum">
              <a:rPr lang="de-DE" sz="1200" smtClean="0"/>
              <a:pPr marL="0" marR="0" lvl="0" indent="0" algn="l" defTabSz="914400" rtl="0" eaLnBrk="1" fontAlgn="auto" latinLnBrk="0" hangingPunct="1">
                <a:lnSpc>
                  <a:spcPts val="212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‹#›</a:t>
            </a:fld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4853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2695EB26-2E47-9C49-85F9-541838F87DAB}"/>
              </a:ext>
            </a:extLst>
          </p:cNvPr>
          <p:cNvSpPr txBox="1"/>
          <p:nvPr userDrawn="1"/>
        </p:nvSpPr>
        <p:spPr>
          <a:xfrm>
            <a:off x="5145855" y="3647820"/>
            <a:ext cx="6897077" cy="2923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900" b="1" kern="1200" dirty="0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16-17th </a:t>
            </a:r>
            <a:r>
              <a:rPr lang="de-CH" sz="1900" b="1" kern="1200" dirty="0" err="1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of</a:t>
            </a:r>
            <a:r>
              <a:rPr lang="de-CH" sz="1900" b="1" kern="1200" dirty="0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 September 2022 in Brugg, </a:t>
            </a:r>
            <a:r>
              <a:rPr lang="de-CH" sz="1900" b="1" kern="1200" dirty="0" err="1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Switzerland</a:t>
            </a:r>
            <a:endParaRPr lang="de-CH" sz="1900" b="1" kern="1200" dirty="0">
              <a:solidFill>
                <a:srgbClr val="EC7404"/>
              </a:solidFill>
              <a:effectLst/>
              <a:latin typeface="Comfortaa" pitchFamily="2" charset="0"/>
              <a:ea typeface="+mn-ea"/>
              <a:cs typeface="+mn-cs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6023342-7748-C24F-8F82-9E72DE73EDE0}"/>
              </a:ext>
            </a:extLst>
          </p:cNvPr>
          <p:cNvSpPr txBox="1"/>
          <p:nvPr userDrawn="1"/>
        </p:nvSpPr>
        <p:spPr>
          <a:xfrm>
            <a:off x="1134624" y="1036797"/>
            <a:ext cx="252297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3000" kern="1200" dirty="0">
                <a:solidFill>
                  <a:schemeClr val="tx1"/>
                </a:solidFill>
                <a:effectLst/>
                <a:latin typeface="Comfortaa" pitchFamily="2" charset="0"/>
                <a:ea typeface="+mn-ea"/>
                <a:cs typeface="+mn-cs"/>
              </a:rPr>
              <a:t>Welcome!</a:t>
            </a:r>
          </a:p>
          <a:p>
            <a:endParaRPr lang="de-DE" sz="3000" dirty="0">
              <a:latin typeface="Comfortaa" pitchFamily="2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383F9BC-BB38-7B49-A8CD-891E426441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40447" y="733434"/>
            <a:ext cx="6025589" cy="235616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D14919C-88AF-7B4C-AFC8-3F937DDC7D4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43436" y="4374075"/>
            <a:ext cx="12433481" cy="233846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0366724-0401-2642-9D34-E1928EE90F9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95998" y="4453200"/>
            <a:ext cx="12353193" cy="233846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664D6A2-3152-D74C-9CB2-9ED0DBB4761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48821" y="4500000"/>
            <a:ext cx="12320985" cy="185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4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83D0C5E-6820-6A4A-ABA4-E542462F80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43436" y="4374075"/>
            <a:ext cx="12433481" cy="2338465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C4937148-1495-E649-90D5-76637C1EE4F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48820" y="4500000"/>
            <a:ext cx="12318588" cy="185536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0D461092-98DF-8345-9BD2-640ECFB9704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97361" y="4453200"/>
            <a:ext cx="12354556" cy="233872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AB65BE9-4B4A-DA43-9BE3-B12890AE78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74400" y="365904"/>
            <a:ext cx="1811556" cy="70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2752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3B4395"/>
                </a:solidFill>
              </a:rPr>
              <a:t>SolarDAO</a:t>
            </a:r>
            <a:r>
              <a:rPr lang="en-GB" b="1" dirty="0">
                <a:solidFill>
                  <a:srgbClr val="3B4395"/>
                </a:solidFill>
              </a:rPr>
              <a:t> – The Digital Energy Cooperative</a:t>
            </a:r>
            <a:endParaRPr lang="de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E7A69E-CB7E-6DD5-7C92-52F09BF7C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65" y="202604"/>
            <a:ext cx="1819275" cy="457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F823F80-EE43-3AF8-A040-C5D464FD8469}"/>
              </a:ext>
            </a:extLst>
          </p:cNvPr>
          <p:cNvSpPr txBox="1"/>
          <p:nvPr/>
        </p:nvSpPr>
        <p:spPr>
          <a:xfrm>
            <a:off x="1587034" y="6206550"/>
            <a:ext cx="9123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600" dirty="0">
                <a:latin typeface="Helvetika"/>
              </a:rPr>
              <a:t>Vasileios Panagiotidis Dipl. Ing.(FH), MBA – Founder of e-swissolar AG Co-Founder                      e-greeksolar Ltd, Poststrasse 9, 6300 Zug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1B3100-04D7-F5B6-44AC-5C9B9356A762}"/>
              </a:ext>
            </a:extLst>
          </p:cNvPr>
          <p:cNvSpPr txBox="1"/>
          <p:nvPr/>
        </p:nvSpPr>
        <p:spPr>
          <a:xfrm flipH="1">
            <a:off x="934239" y="1789829"/>
            <a:ext cx="82356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 problems:</a:t>
            </a:r>
          </a:p>
          <a:p>
            <a:pPr marL="285750" indent="-285750">
              <a:buFontTx/>
              <a:buChar char="-"/>
            </a:pPr>
            <a:r>
              <a:rPr lang="en-US" dirty="0"/>
              <a:t>Many organization but lack of standardization across them</a:t>
            </a:r>
          </a:p>
          <a:p>
            <a:pPr marL="285750" indent="-285750">
              <a:buFontTx/>
              <a:buChar char="-"/>
            </a:pPr>
            <a:r>
              <a:rPr lang="en-US" dirty="0"/>
              <a:t>Difficult access to funding for projects with large investment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Lack of accessible funding (</a:t>
            </a:r>
            <a:r>
              <a:rPr lang="en-US" dirty="0" err="1"/>
              <a:t>REScoop</a:t>
            </a:r>
            <a:r>
              <a:rPr lang="en-US" dirty="0"/>
              <a:t>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Relying of active participations of citizens and involvement of stakeholders</a:t>
            </a:r>
          </a:p>
          <a:p>
            <a:r>
              <a:rPr lang="en-US" dirty="0"/>
              <a:t>Problem with member organization and transparency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F6FD1-8D9F-EE92-F0DE-AAC86DE7C869}"/>
              </a:ext>
            </a:extLst>
          </p:cNvPr>
          <p:cNvSpPr txBox="1"/>
          <p:nvPr/>
        </p:nvSpPr>
        <p:spPr>
          <a:xfrm flipH="1">
            <a:off x="2242579" y="4214739"/>
            <a:ext cx="8235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TODO= find data </a:t>
            </a:r>
          </a:p>
        </p:txBody>
      </p:sp>
    </p:spTree>
    <p:extLst>
      <p:ext uri="{BB962C8B-B14F-4D97-AF65-F5344CB8AC3E}">
        <p14:creationId xmlns:p14="http://schemas.microsoft.com/office/powerpoint/2010/main" val="1310046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3B4395"/>
                </a:solidFill>
              </a:rPr>
              <a:t>SolarDAO</a:t>
            </a:r>
            <a:r>
              <a:rPr lang="en-GB" b="1" dirty="0">
                <a:solidFill>
                  <a:srgbClr val="3B4395"/>
                </a:solidFill>
              </a:rPr>
              <a:t> – The Digital Energy Cooperative</a:t>
            </a:r>
            <a:endParaRPr lang="de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427C4-DFB9-A224-417E-48C89A36F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65" y="202604"/>
            <a:ext cx="1819275" cy="457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353CA6-51F4-C64F-7210-99366227DE2D}"/>
              </a:ext>
            </a:extLst>
          </p:cNvPr>
          <p:cNvSpPr txBox="1"/>
          <p:nvPr/>
        </p:nvSpPr>
        <p:spPr>
          <a:xfrm>
            <a:off x="1587034" y="6206550"/>
            <a:ext cx="9123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600" dirty="0">
                <a:latin typeface="Helvetika"/>
              </a:rPr>
              <a:t>Vasileios Panagiotidis Dipl. Ing.(FH), MBA – Founder of e-swissolar AG Co-Founder                      e-greeksolar Ltd, Poststrasse 9, 6300 Zug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B07E25-5188-E562-A28F-088F2DC9F73D}"/>
              </a:ext>
            </a:extLst>
          </p:cNvPr>
          <p:cNvSpPr txBox="1"/>
          <p:nvPr/>
        </p:nvSpPr>
        <p:spPr>
          <a:xfrm flipH="1">
            <a:off x="934239" y="1789829"/>
            <a:ext cx="8235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Solution:</a:t>
            </a:r>
            <a:br>
              <a:rPr lang="en-US" dirty="0"/>
            </a:br>
            <a:r>
              <a:rPr lang="en-US" dirty="0"/>
              <a:t>Create tools for financing and governance</a:t>
            </a:r>
          </a:p>
          <a:p>
            <a:r>
              <a:rPr lang="en-US" dirty="0"/>
              <a:t>=&gt; Give access to more fundings.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0A79BF-A46D-1A7A-3187-0D4C498C9EFC}"/>
              </a:ext>
            </a:extLst>
          </p:cNvPr>
          <p:cNvSpPr txBox="1"/>
          <p:nvPr/>
        </p:nvSpPr>
        <p:spPr>
          <a:xfrm flipH="1">
            <a:off x="1328178" y="3210737"/>
            <a:ext cx="8235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TODO: Show how the DAO works</a:t>
            </a:r>
          </a:p>
        </p:txBody>
      </p:sp>
    </p:spTree>
    <p:extLst>
      <p:ext uri="{BB962C8B-B14F-4D97-AF65-F5344CB8AC3E}">
        <p14:creationId xmlns:p14="http://schemas.microsoft.com/office/powerpoint/2010/main" val="3021110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3B4395"/>
                </a:solidFill>
              </a:rPr>
              <a:t>SolarDAO</a:t>
            </a:r>
            <a:r>
              <a:rPr lang="en-GB" b="1" dirty="0">
                <a:solidFill>
                  <a:srgbClr val="3B4395"/>
                </a:solidFill>
              </a:rPr>
              <a:t> – The Digital Energy Cooperative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1DD78B1-7040-4895-B5FA-0D2823260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14493" y="1350044"/>
            <a:ext cx="8957593" cy="3469606"/>
          </a:xfrm>
        </p:spPr>
        <p:txBody>
          <a:bodyPr/>
          <a:lstStyle/>
          <a:p>
            <a:endParaRPr lang="de-DE" sz="3200" b="1" dirty="0"/>
          </a:p>
          <a:p>
            <a:endParaRPr lang="de-DE" b="1" dirty="0"/>
          </a:p>
          <a:p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462DA-C701-3933-BD10-386ADA923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65" y="202604"/>
            <a:ext cx="1819275" cy="457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B0622F-C697-8CC3-1AE0-A8C7BC121BCD}"/>
              </a:ext>
            </a:extLst>
          </p:cNvPr>
          <p:cNvSpPr txBox="1"/>
          <p:nvPr/>
        </p:nvSpPr>
        <p:spPr>
          <a:xfrm>
            <a:off x="1587034" y="6206550"/>
            <a:ext cx="9123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600" dirty="0">
                <a:latin typeface="Helvetika"/>
              </a:rPr>
              <a:t>Vasileios Panagiotidis Dipl. Ing.(FH), MBA – Founder of e-swissolar AG Co-Founder                      e-greeksolar Ltd, Poststrasse 9, 6300 Zug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BBE963-4098-B2E9-97A9-6EF1B47E020C}"/>
              </a:ext>
            </a:extLst>
          </p:cNvPr>
          <p:cNvSpPr txBox="1"/>
          <p:nvPr/>
        </p:nvSpPr>
        <p:spPr>
          <a:xfrm flipH="1">
            <a:off x="896857" y="1683862"/>
            <a:ext cx="82356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Different design for different participant:</a:t>
            </a:r>
          </a:p>
          <a:p>
            <a:pPr marL="285750" indent="-285750">
              <a:buFontTx/>
              <a:buChar char="-"/>
            </a:pPr>
            <a:r>
              <a:rPr lang="en-US" dirty="0"/>
              <a:t>Capital</a:t>
            </a:r>
          </a:p>
          <a:p>
            <a:pPr marL="285750" indent="-285750">
              <a:buFontTx/>
              <a:buChar char="-"/>
            </a:pPr>
            <a:r>
              <a:rPr lang="en-US" dirty="0"/>
              <a:t>Size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to address the needs of everyone 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A2B013-7F67-E91B-6F9C-062DCD805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602" y="1906189"/>
            <a:ext cx="2900121" cy="19236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C15C00-EA08-8BC6-E042-6C8C3A296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3358" y="1906189"/>
            <a:ext cx="2997016" cy="214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462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3B4395"/>
                </a:solidFill>
              </a:rPr>
              <a:t>SolarDAO</a:t>
            </a:r>
            <a:r>
              <a:rPr lang="en-GB" b="1" dirty="0">
                <a:solidFill>
                  <a:srgbClr val="3B4395"/>
                </a:solidFill>
              </a:rPr>
              <a:t> – The Digital Energy Cooperative</a:t>
            </a:r>
            <a:endParaRPr lang="de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28FE90-13A9-5B2A-66ED-E1F58D5A2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65" y="202604"/>
            <a:ext cx="1819275" cy="457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BCBA57-79D1-897D-5DE6-9CF2699A6968}"/>
              </a:ext>
            </a:extLst>
          </p:cNvPr>
          <p:cNvSpPr txBox="1"/>
          <p:nvPr/>
        </p:nvSpPr>
        <p:spPr>
          <a:xfrm>
            <a:off x="1587034" y="6206550"/>
            <a:ext cx="9123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600" dirty="0">
                <a:latin typeface="Helvetika"/>
              </a:rPr>
              <a:t>Vasileios Panagiotidis Dipl. Ing.(FH), MBA – Founder of e-swissolar AG Co-Founder                      e-greeksolar Ltd, Poststrasse 9, 6300 Zug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7CC35D-9438-352A-E47B-22001DFC1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602" y="1906189"/>
            <a:ext cx="2900121" cy="192361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6176A400-3BB7-E885-32D0-EE92021D7344}"/>
              </a:ext>
            </a:extLst>
          </p:cNvPr>
          <p:cNvSpPr/>
          <p:nvPr/>
        </p:nvSpPr>
        <p:spPr>
          <a:xfrm>
            <a:off x="7047781" y="2467155"/>
            <a:ext cx="569344" cy="2674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DD3DB0-DFFA-3D6B-DA49-92A094C1B905}"/>
              </a:ext>
            </a:extLst>
          </p:cNvPr>
          <p:cNvSpPr txBox="1"/>
          <p:nvPr/>
        </p:nvSpPr>
        <p:spPr>
          <a:xfrm flipH="1">
            <a:off x="1009000" y="1906189"/>
            <a:ext cx="32438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DAO would help cooperative to become bigger, more powerful and more organize</a:t>
            </a:r>
          </a:p>
          <a:p>
            <a:endParaRPr lang="en-US" dirty="0"/>
          </a:p>
          <a:p>
            <a:r>
              <a:rPr lang="en-US" dirty="0"/>
              <a:t>So that they have more possibilities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695D9F-4DA4-D058-8DF7-71A5FC7DD7F5}"/>
              </a:ext>
            </a:extLst>
          </p:cNvPr>
          <p:cNvSpPr txBox="1"/>
          <p:nvPr/>
        </p:nvSpPr>
        <p:spPr>
          <a:xfrm flipH="1">
            <a:off x="5516792" y="3823413"/>
            <a:ext cx="2307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70% below 100</a:t>
            </a:r>
          </a:p>
          <a:p>
            <a:r>
              <a:rPr lang="en-US" dirty="0">
                <a:solidFill>
                  <a:srgbClr val="FF0000"/>
                </a:solidFill>
              </a:rPr>
              <a:t>Only 2 over 1000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458667-F30F-22FF-E90E-744D727A8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4480" y="1906189"/>
            <a:ext cx="3042060" cy="2017756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4EFF1B99-0581-52F7-B949-0EC5510D8E98}"/>
              </a:ext>
            </a:extLst>
          </p:cNvPr>
          <p:cNvSpPr/>
          <p:nvPr/>
        </p:nvSpPr>
        <p:spPr>
          <a:xfrm>
            <a:off x="10710485" y="2467155"/>
            <a:ext cx="569344" cy="2674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23424"/>
      </p:ext>
    </p:extLst>
  </p:cSld>
  <p:clrMapOvr>
    <a:masterClrMapping/>
  </p:clrMapOvr>
</p:sld>
</file>

<file path=ppt/theme/theme1.xml><?xml version="1.0" encoding="utf-8"?>
<a:theme xmlns:a="http://schemas.openxmlformats.org/drawingml/2006/main" name="Titelfolie V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halt V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230</Words>
  <Application>Microsoft Office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Comfortaa</vt:lpstr>
      <vt:lpstr>Helvetika</vt:lpstr>
      <vt:lpstr>Titelfolie V2</vt:lpstr>
      <vt:lpstr>Inhalt V2</vt:lpstr>
      <vt:lpstr>PowerPoint Presentation</vt:lpstr>
      <vt:lpstr>SolarDAO – The Digital Energy Cooperative</vt:lpstr>
      <vt:lpstr>SolarDAO – The Digital Energy Cooperative</vt:lpstr>
      <vt:lpstr>SolarDAO – The Digital Energy Cooperative</vt:lpstr>
      <vt:lpstr>SolarDAO – The Digital Energy Cooperative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Myriam Delabays</dc:creator>
  <cp:lastModifiedBy>Aurélien Pélissier</cp:lastModifiedBy>
  <cp:revision>19</cp:revision>
  <dcterms:created xsi:type="dcterms:W3CDTF">2021-05-27T11:58:10Z</dcterms:created>
  <dcterms:modified xsi:type="dcterms:W3CDTF">2022-09-16T14:00:37Z</dcterms:modified>
</cp:coreProperties>
</file>

<file path=docProps/thumbnail.jpeg>
</file>